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6D66AA-49A8-4D21-9C3E-71BD130A5F9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68C82C-92FE-4FC4-B21A-A06BF418E4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836712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Урок литературы в 5 классе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886" y="441137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литературы</a:t>
            </a:r>
          </a:p>
          <a:p>
            <a:pPr algn="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Гончарова Е.К.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ef9a2aae22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30457"/>
            <a:ext cx="2452688" cy="2413445"/>
          </a:xfrm>
          <a:prstGeom prst="ellipse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595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1" y="332656"/>
            <a:ext cx="734481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Правила, которым мы</a:t>
            </a:r>
          </a:p>
          <a:p>
            <a:pPr algn="ctr"/>
            <a:r>
              <a:rPr lang="ru-RU" sz="48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4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ледуем:</a:t>
            </a:r>
          </a:p>
          <a:p>
            <a:pPr marL="685800" indent="-685800" algn="ctr">
              <a:buFont typeface="Wingdings" pitchFamily="2" charset="2"/>
              <a:buChar char="v"/>
            </a:pP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85293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chemeClr val="tx2"/>
                </a:solidFill>
                <a:latin typeface="Times New Roman"/>
                <a:ea typeface="Times New Roman"/>
              </a:rPr>
              <a:t>Мы уже многое знаем.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chemeClr val="tx2"/>
                </a:solidFill>
                <a:latin typeface="Times New Roman"/>
                <a:ea typeface="Times New Roman"/>
              </a:rPr>
              <a:t>В своих познаниях продолжаем идти дальше, раскрывая тайны художественных произведений.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chemeClr val="tx2"/>
                </a:solidFill>
                <a:latin typeface="Times New Roman"/>
                <a:ea typeface="Times New Roman"/>
              </a:rPr>
              <a:t>У нас у каждого своё мнение и его нужно высказать.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chemeClr val="tx2"/>
                </a:solidFill>
                <a:latin typeface="Times New Roman"/>
                <a:ea typeface="Times New Roman"/>
              </a:rPr>
              <a:t>Мы не боимся ошибаться.</a:t>
            </a:r>
            <a:endParaRPr lang="ru-RU" sz="2400" b="1" i="1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 descr="C:\Users\Цифро\Desktop\Анимация\7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233" y="620688"/>
            <a:ext cx="27559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3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518" y="3208401"/>
            <a:ext cx="7956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Андрей Платонович Платонов родился в 1899 году. Его настоящая фамилия Климентов.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Он жил на окраине Воронежа, в Ямской слободке, в многодетной и очень бедной семье. Отец у него работал слесарем в железнодорожных мастерских, был изобретателем-самоучкой. Мальчиком Платонов любил наблюдать за паровозами и кататься на подножках вагонов, любил ходить на Задонский тракт и слушать рассказы </a:t>
            </a:r>
            <a:r>
              <a:rPr lang="ru-RU" sz="2400" b="1" i="1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странников о святых местах. 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27475324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519" y="404664"/>
            <a:ext cx="1955800" cy="276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e491e71ee1c1fd810f073fb23515cdd125448675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981" y="404664"/>
            <a:ext cx="3949548" cy="2759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94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748464" cy="223224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/>
                <a:ea typeface="Times New Roman"/>
              </a:rPr>
              <a:t>     </a:t>
            </a:r>
            <a:r>
              <a:rPr lang="ru-RU" sz="4000" b="1" i="1" dirty="0" smtClean="0">
                <a:latin typeface="Times New Roman"/>
                <a:ea typeface="Times New Roman"/>
              </a:rPr>
              <a:t>Жизнь </a:t>
            </a:r>
            <a:r>
              <a:rPr lang="ru-RU" sz="4000" b="1" i="1" dirty="0">
                <a:latin typeface="Times New Roman"/>
                <a:ea typeface="Times New Roman"/>
              </a:rPr>
              <a:t>как борьба добра и зла. Тема человеческого труда в рассказе «Никита</a:t>
            </a:r>
            <a:r>
              <a:rPr lang="ru-RU" sz="4000" b="1" i="1" dirty="0" smtClean="0">
                <a:latin typeface="Times New Roman"/>
                <a:ea typeface="Times New Roman"/>
              </a:rPr>
              <a:t>».</a:t>
            </a:r>
            <a:endParaRPr lang="ru-RU" sz="4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277" y="1196752"/>
            <a:ext cx="8273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Шестнадцатое марта.</a:t>
            </a:r>
            <a:endParaRPr lang="ru-RU" sz="54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8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776864" cy="4824536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Мама уходит на работу.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Никита «живёт один: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000" b="1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то живёт в бочке;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«доброе солнце»;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колодезные жители;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«тайные жители» двора: змеи, пень, старая баня;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жёлтый цветок.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Возвращение отца: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встреча Никиты с отцом;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разговор с отцом;</a:t>
            </a:r>
          </a:p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работа с отцом.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4993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 рассказа</a:t>
            </a:r>
            <a:endParaRPr lang="ru-RU" sz="54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0_841aa_42c69c7c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341" y="1052736"/>
            <a:ext cx="3810000" cy="2578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29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352928" cy="38884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Сегодня я убедился…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Сегодня я узнал…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Сегодня я учился…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Я задумался о том…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Урок для меня был…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Уходя с урока, я хочу…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15346"/>
            <a:ext cx="3900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Рефлексия</a:t>
            </a:r>
            <a:endParaRPr lang="ru-RU" sz="54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Содержимое 3" descr="0_84186_4c1c78aa_orig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484784"/>
            <a:ext cx="3000396" cy="4806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78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704856" cy="4248472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Вопросы, с.121.</a:t>
            </a:r>
          </a:p>
          <a:p>
            <a:pPr algn="just">
              <a:spcAft>
                <a:spcPts val="0"/>
              </a:spcAft>
            </a:pPr>
            <a:endParaRPr lang="ru-RU" sz="2400" b="1" i="1" u="sng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i="1" u="sng" dirty="0" smtClean="0">
                <a:latin typeface="Times New Roman"/>
                <a:ea typeface="Times New Roman"/>
              </a:rPr>
              <a:t>Задание </a:t>
            </a:r>
            <a:r>
              <a:rPr lang="ru-RU" sz="2400" b="1" i="1" u="sng" dirty="0">
                <a:latin typeface="Times New Roman"/>
                <a:ea typeface="Times New Roman"/>
              </a:rPr>
              <a:t>на выбор: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1. Подобрать пословицы о труде;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2. Выполнить рисунки к рассказу,    </a:t>
            </a:r>
            <a:r>
              <a:rPr lang="ru-RU" sz="2400" b="1" i="1" dirty="0" smtClean="0">
                <a:latin typeface="Times New Roman"/>
                <a:ea typeface="Times New Roman"/>
              </a:rPr>
              <a:t>озаглавить </a:t>
            </a:r>
            <a:r>
              <a:rPr lang="ru-RU" sz="2400" b="1" i="1" dirty="0">
                <a:latin typeface="Times New Roman"/>
                <a:ea typeface="Times New Roman"/>
              </a:rPr>
              <a:t>их;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3. Рассказ-путешествие по двору Никиты от первого лица.</a:t>
            </a:r>
          </a:p>
          <a:p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3315" y="620688"/>
            <a:ext cx="665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Домашнее задание</a:t>
            </a:r>
            <a:endParaRPr lang="ru-RU" sz="54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151216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4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6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вам, ребята, </a:t>
            </a:r>
          </a:p>
          <a:p>
            <a:pPr lvl="0" algn="ctr">
              <a:defRPr/>
            </a:pPr>
            <a:r>
              <a:rPr lang="ru-RU" sz="6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уроках </a:t>
            </a:r>
          </a:p>
          <a:p>
            <a:pPr lvl="0" algn="ctr">
              <a:defRPr/>
            </a:pPr>
            <a:r>
              <a:rPr lang="ru-RU" sz="6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литературы!</a:t>
            </a:r>
            <a:endParaRPr lang="ru-RU" sz="6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:\Users\Цифро\Desktop\Анимация\интеллектуа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2411470"/>
            <a:ext cx="2232248" cy="419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9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265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учитель литературы: Гончарова Е.К.</dc:title>
  <dc:creator>Елена</dc:creator>
  <cp:lastModifiedBy>Елена</cp:lastModifiedBy>
  <cp:revision>7</cp:revision>
  <dcterms:created xsi:type="dcterms:W3CDTF">2016-03-14T18:01:27Z</dcterms:created>
  <dcterms:modified xsi:type="dcterms:W3CDTF">2016-03-15T20:12:14Z</dcterms:modified>
</cp:coreProperties>
</file>